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84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4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6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5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8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66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7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14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9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22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5D0B7-5E85-4527-93F3-53730AE3C7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B7C00-B6BA-4717-BFFF-EE3D2986AD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çu, Police&#10;&#10;Le contenu généré par l’IA peut être incorrect.">
            <a:extLst>
              <a:ext uri="{FF2B5EF4-FFF2-40B4-BE49-F238E27FC236}">
                <a16:creationId xmlns:a16="http://schemas.microsoft.com/office/drawing/2014/main" id="{6DEE37A1-565B-F82D-B6D0-9788D33F5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14"/>
            <a:ext cx="6858000" cy="9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32F5-D610-7297-2C88-89C7D5D6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ettre, Police, document&#10;&#10;Le contenu généré par l’IA peut être incorrect.">
            <a:extLst>
              <a:ext uri="{FF2B5EF4-FFF2-40B4-BE49-F238E27FC236}">
                <a16:creationId xmlns:a16="http://schemas.microsoft.com/office/drawing/2014/main" id="{E7FB4CD9-E55A-46FE-CB0E-BC8A4C56D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14"/>
            <a:ext cx="6858000" cy="9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8AEC7-B02C-E5AB-4A0A-89DCCC97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lett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8BA1AAA-9A51-A895-82F1-58128FC8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14"/>
            <a:ext cx="6858000" cy="9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776B-3A52-D994-1C83-F517C9134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ettr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A9C9A86-89A4-00ED-7C73-4CCB01919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14"/>
            <a:ext cx="6858000" cy="9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9827-55DE-CD49-B842-708A33B8A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lettre&#10;&#10;Le contenu généré par l’IA peut être incorrect.">
            <a:extLst>
              <a:ext uri="{FF2B5EF4-FFF2-40B4-BE49-F238E27FC236}">
                <a16:creationId xmlns:a16="http://schemas.microsoft.com/office/drawing/2014/main" id="{801B66B4-D855-B37B-CF82-FAD67F595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14"/>
            <a:ext cx="6858000" cy="9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57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Pascal PAROU</dc:creator>
  <cp:lastModifiedBy>Pascal PAROU</cp:lastModifiedBy>
  <cp:revision>1</cp:revision>
  <dcterms:created xsi:type="dcterms:W3CDTF">2025-10-24T11:24:47Z</dcterms:created>
  <dcterms:modified xsi:type="dcterms:W3CDTF">2025-10-24T11:27:54Z</dcterms:modified>
</cp:coreProperties>
</file>